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6" autoAdjust="0"/>
    <p:restoredTop sz="94660"/>
  </p:normalViewPr>
  <p:slideViewPr>
    <p:cSldViewPr snapToGrid="0">
      <p:cViewPr varScale="1">
        <p:scale>
          <a:sx n="46" d="100"/>
          <a:sy n="46" d="100"/>
        </p:scale>
        <p:origin x="60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37250-A9DD-47D3-977D-F2B715730864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CB337-52B5-4455-AAB1-6896EE31C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324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37250-A9DD-47D3-977D-F2B715730864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CB337-52B5-4455-AAB1-6896EE31C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629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37250-A9DD-47D3-977D-F2B715730864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CB337-52B5-4455-AAB1-6896EE31C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839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37250-A9DD-47D3-977D-F2B715730864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CB337-52B5-4455-AAB1-6896EE31C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8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37250-A9DD-47D3-977D-F2B715730864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CB337-52B5-4455-AAB1-6896EE31C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412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37250-A9DD-47D3-977D-F2B715730864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CB337-52B5-4455-AAB1-6896EE31C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905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37250-A9DD-47D3-977D-F2B715730864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CB337-52B5-4455-AAB1-6896EE31C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366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37250-A9DD-47D3-977D-F2B715730864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CB337-52B5-4455-AAB1-6896EE31C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412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37250-A9DD-47D3-977D-F2B715730864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CB337-52B5-4455-AAB1-6896EE31C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268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37250-A9DD-47D3-977D-F2B715730864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CB337-52B5-4455-AAB1-6896EE31C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10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37250-A9DD-47D3-977D-F2B715730864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CB337-52B5-4455-AAB1-6896EE31C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916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37250-A9DD-47D3-977D-F2B715730864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CB337-52B5-4455-AAB1-6896EE31C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932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7036"/>
            <a:ext cx="10515600" cy="831274"/>
          </a:xfrm>
        </p:spPr>
        <p:txBody>
          <a:bodyPr>
            <a:normAutofit/>
          </a:bodyPr>
          <a:lstStyle/>
          <a:p>
            <a:r>
              <a:rPr lang="en-US" dirty="0" smtClean="0"/>
              <a:t>Notebook Check #1: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0818"/>
            <a:ext cx="10515600" cy="482614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Writing Process </a:t>
            </a:r>
          </a:p>
          <a:p>
            <a:r>
              <a:rPr lang="en-US" dirty="0" smtClean="0"/>
              <a:t>MLA Format &amp; Works Cited Page (works cited portion not completed)</a:t>
            </a:r>
          </a:p>
          <a:p>
            <a:r>
              <a:rPr lang="en-US" dirty="0" smtClean="0"/>
              <a:t>Literary Terms </a:t>
            </a:r>
          </a:p>
          <a:p>
            <a:r>
              <a:rPr lang="en-US" dirty="0" smtClean="0"/>
              <a:t>Literary Warms Ups #1-3</a:t>
            </a:r>
          </a:p>
          <a:p>
            <a:r>
              <a:rPr lang="en-US" dirty="0" smtClean="0"/>
              <a:t>F451 Introduction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/>
              <a:t>5 points each = 25 total points in Assessment Category.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*Cambridge Unit #4 will be started, but I won’t be checking that until Notebook Check #2.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218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Notebook Check #1: </vt:lpstr>
    </vt:vector>
  </TitlesOfParts>
  <Company>Chandler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Notebook Check #1: </dc:title>
  <dc:creator>Stetka, Meghan</dc:creator>
  <cp:lastModifiedBy>Stetka, Meghan</cp:lastModifiedBy>
  <cp:revision>1</cp:revision>
  <dcterms:created xsi:type="dcterms:W3CDTF">2019-08-05T17:28:06Z</dcterms:created>
  <dcterms:modified xsi:type="dcterms:W3CDTF">2019-08-05T17:28:14Z</dcterms:modified>
</cp:coreProperties>
</file>